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2" r:id="rId4"/>
  </p:sldMasterIdLst>
  <p:notesMasterIdLst>
    <p:notesMasterId r:id="rId3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76708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492393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332372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213952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4913903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488658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1713253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4278325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9447441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419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761525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260371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998773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779259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595448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8799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3576910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3709230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0298CD5-6C1E-4009-B41F-6DF62E31D3BE}" type="datetimeFigureOut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163114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Mindfulness and Meditation 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💫 What, Why, and How 💫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I lovvvve this study from 1993….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68802"/>
            <a:ext cx="8839200" cy="3805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b="1">
                <a:solidFill>
                  <a:srgbClr val="FF0000"/>
                </a:solidFill>
              </a:rPr>
              <a:t>But wait! There's more! 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3850" y="0"/>
            <a:ext cx="377630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1042" y="152400"/>
            <a:ext cx="5381921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3643" y="152400"/>
            <a:ext cx="677673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2175" y="0"/>
            <a:ext cx="54396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6711" y="0"/>
            <a:ext cx="465635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5" y="276227"/>
            <a:ext cx="8820150" cy="4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2644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What?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6188" y="0"/>
            <a:ext cx="399163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3"/>
          <p:cNvSpPr txBox="1">
            <a:spLocks noGrp="1"/>
          </p:cNvSpPr>
          <p:nvPr>
            <p:ph type="title"/>
          </p:nvPr>
        </p:nvSpPr>
        <p:spPr>
          <a:xfrm>
            <a:off x="311700" y="1606050"/>
            <a:ext cx="8520600" cy="19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9900FF"/>
                </a:solidFill>
              </a:rPr>
              <a:t>Reel it in, Tess!!! </a:t>
            </a:r>
            <a:endParaRPr b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9892" y="0"/>
            <a:ext cx="592420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So... . HOW do you consciously unlearn, overcome, and develop a Mindfulness and Meditation practice??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026" y="0"/>
            <a:ext cx="773595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999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OK cool but actually, HOW?!!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>
            <a:spLocks noGrp="1"/>
          </p:cNvSpPr>
          <p:nvPr>
            <p:ph type="title"/>
          </p:nvPr>
        </p:nvSpPr>
        <p:spPr>
          <a:xfrm>
            <a:off x="3510000" y="0"/>
            <a:ext cx="563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/>
              <a:t>Awareness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/>
              <a:t>Breathing in ___, breathing out ___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/>
              <a:t>Using a mantra or affirmation</a:t>
            </a:r>
            <a:endParaRPr/>
          </a:p>
        </p:txBody>
      </p:sp>
      <p:pic>
        <p:nvPicPr>
          <p:cNvPr id="186" name="Google Shape;18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250223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And most of all…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❤️❤️ BE kind to yourself. ❤️❤️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6025" y="152400"/>
            <a:ext cx="5851953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1725" y="0"/>
            <a:ext cx="556053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Why???!? 🤔🤔🤔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Your life is the product of your moment-to-moment choices.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  <a:p>
            <a:pPr marL="45720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"/>
              <a:t>Darren Hardy, the Compound Effect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2825" y="152400"/>
            <a:ext cx="5098340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4888" y="152400"/>
            <a:ext cx="4834226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3525" y="0"/>
            <a:ext cx="527695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7A9596B9F4334E90FD1055CAAD266E" ma:contentTypeVersion="9" ma:contentTypeDescription="Create a new document." ma:contentTypeScope="" ma:versionID="978c80806aad63c1d4ccedc74d013384">
  <xsd:schema xmlns:xsd="http://www.w3.org/2001/XMLSchema" xmlns:xs="http://www.w3.org/2001/XMLSchema" xmlns:p="http://schemas.microsoft.com/office/2006/metadata/properties" xmlns:ns3="db580473-a3f8-47e9-aa20-0a927044ca80" targetNamespace="http://schemas.microsoft.com/office/2006/metadata/properties" ma:root="true" ma:fieldsID="827a2a45a08df3dda9d2c4891b1a6d9f" ns3:_="">
    <xsd:import namespace="db580473-a3f8-47e9-aa20-0a927044ca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580473-a3f8-47e9-aa20-0a927044c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CC1AAA-3B4E-4BAF-9FD9-28F3175CC8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580473-a3f8-47e9-aa20-0a927044c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27200E-CD41-4960-A26D-2771372772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A49BD4-B604-45AF-B255-18DDA3A1F282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db580473-a3f8-47e9-aa20-0a927044ca8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101</Words>
  <Application>Microsoft Office PowerPoint</Application>
  <PresentationFormat>On-screen Show (16:9)</PresentationFormat>
  <Paragraphs>20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Century Gothic</vt:lpstr>
      <vt:lpstr>Wingdings 3</vt:lpstr>
      <vt:lpstr>Slice</vt:lpstr>
      <vt:lpstr>Mindfulness and Meditation </vt:lpstr>
      <vt:lpstr>What? </vt:lpstr>
      <vt:lpstr>PowerPoint Presentation</vt:lpstr>
      <vt:lpstr>PowerPoint Presentation</vt:lpstr>
      <vt:lpstr>Why???!? 🤔🤔🤔</vt:lpstr>
      <vt:lpstr>Your life is the product of your moment-to-moment choices.   Darren Hardy, the Compound Effect </vt:lpstr>
      <vt:lpstr>PowerPoint Presentation</vt:lpstr>
      <vt:lpstr>PowerPoint Presentation</vt:lpstr>
      <vt:lpstr>PowerPoint Presentation</vt:lpstr>
      <vt:lpstr>I lovvvve this study from 1993….</vt:lpstr>
      <vt:lpstr>PowerPoint Presentation</vt:lpstr>
      <vt:lpstr>But wait! There's more!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Reel it in, Tess!!! </vt:lpstr>
      <vt:lpstr>PowerPoint Presentation</vt:lpstr>
      <vt:lpstr>So... . HOW do you consciously unlearn, overcome, and develop a Mindfulness and Meditation practice?? </vt:lpstr>
      <vt:lpstr>PowerPoint Presentation</vt:lpstr>
      <vt:lpstr>PowerPoint Presentation</vt:lpstr>
      <vt:lpstr>OK cool but actually, HOW?!! </vt:lpstr>
      <vt:lpstr>Awareness   Breathing in ___, breathing out ___   Using a mantra or affirmation</vt:lpstr>
      <vt:lpstr>And most of all…   ❤️❤️ BE kind to yourself. ❤️❤️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Mindfulness and Meditation </dc:title>
  <dc:creator>Rastogi, Rajani</dc:creator>
  <cp:lastModifiedBy>Rastogi, Rajani</cp:lastModifiedBy>
  <cp:revision>1</cp:revision>
  <dcterms:modified xsi:type="dcterms:W3CDTF">2019-12-02T15:01:36Z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0x010100C37A9596B9F4334E90FD1055CAAD266E</vt:lpwstr>
  </property>
</Properties>
</file>